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72" r:id="rId5"/>
    <p:sldId id="271" r:id="rId6"/>
    <p:sldId id="287" r:id="rId7"/>
    <p:sldId id="270" r:id="rId8"/>
    <p:sldId id="269" r:id="rId9"/>
    <p:sldId id="268" r:id="rId10"/>
    <p:sldId id="267" r:id="rId11"/>
    <p:sldId id="266" r:id="rId12"/>
    <p:sldId id="263" r:id="rId13"/>
    <p:sldId id="264" r:id="rId14"/>
    <p:sldId id="275" r:id="rId15"/>
    <p:sldId id="276" r:id="rId16"/>
    <p:sldId id="277" r:id="rId17"/>
    <p:sldId id="281" r:id="rId18"/>
    <p:sldId id="280" r:id="rId19"/>
    <p:sldId id="279" r:id="rId20"/>
    <p:sldId id="288" r:id="rId21"/>
    <p:sldId id="278" r:id="rId22"/>
    <p:sldId id="282" r:id="rId23"/>
    <p:sldId id="285" r:id="rId24"/>
    <p:sldId id="284" r:id="rId25"/>
    <p:sldId id="283" r:id="rId26"/>
    <p:sldId id="290" r:id="rId27"/>
    <p:sldId id="289" r:id="rId28"/>
    <p:sldId id="265" r:id="rId29"/>
    <p:sldId id="262" r:id="rId30"/>
    <p:sldId id="261" r:id="rId31"/>
    <p:sldId id="260" r:id="rId32"/>
    <p:sldId id="258" r:id="rId33"/>
    <p:sldId id="25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499BF1-BD0F-4459-9F3B-420B48897675}" v="22" dt="2021-07-09T17:55:42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6EAD6-F244-4774-A3D2-98BBAD342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C3F7F-D38A-4EAF-9055-58A19132B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B12C4-23EF-443E-9BEA-6EE4A5682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3BAC2-2D38-4C67-A616-8DFF3AD4A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0C084-861E-4895-9688-DC516F997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009E4-DE9F-4AA5-85A4-640C461C6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0FD89C-4377-46D4-98F0-084900B0E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4D7B0-86A7-492F-89F1-07DF08FD2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80AFA-64CF-48D7-9BCB-A1247FE8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F10E-B617-49DD-94E7-207F00CE3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2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38F4E4-3D92-4E27-973A-3A8E61042D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DA650-920B-419E-A953-9D489FB56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0726F-4F71-46CD-A06B-1ABB6FE9C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70E0F-95CA-4962-A448-79269C233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12DD3-F59F-48E5-9201-4ECCE993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2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66347-A59E-47EF-8AD4-17B2339EF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1478D-98CA-4F20-9CB7-56C9F9DD2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E7F97-78BE-4569-9574-0961121D3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77DF-5CBF-4674-B8DA-112F3CB7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2D248-68E4-4088-8573-0DB732A8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6BD02-D57D-40FB-A2E0-88D9066A1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95DD09-4543-4099-8B85-8412DB5DE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854D1-0697-4B71-9109-E015FEB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4E1F5-0919-415E-942F-09DC2D5D5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CE71A-6BAC-4EFF-B362-93CAC603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78670-BFD2-4BA9-9484-140D9F63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E7AEC-DB78-47E1-A5B2-94928BE689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DA82F2-AA04-4918-9ED3-8C16E468E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2DF11-B57D-4C6A-976B-BC99DE2C0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DCA6C-6894-4B82-B85A-9632E2F6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EFBDD-666F-41DD-A7E4-6F98F0347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6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FF310-9F4C-4901-8668-111CDB35E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460EE-3567-41C1-9F55-68B852209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A2364-0E80-4F02-8E1D-4ADAB0BA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46020-42ED-47A5-A7AF-844C5E77E6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09DFBC-4710-43E6-8E58-EB3AFE005F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CD8555-60B3-463E-8D52-E7415B364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D23BB5-988A-4427-A81E-D8E022396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4D7260-0A8A-43AD-9F3D-E7935CAE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8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68795-67B9-4935-8112-B5A192444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59858-9B93-4308-AF98-6511C0A2E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0D9C5-3366-4E67-A0EB-DD81A5253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FF4C9-2C09-45ED-B92E-2E862B20E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5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8AF366-4113-49DD-9479-C4F60DBBF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640546-03C3-464D-B9F5-FAF24E260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557F0-F384-4B18-BE17-3449BA947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2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EAA8D-8D3A-4B25-B264-61E4FE9CE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B3F3-0677-4033-B300-EF1D44D38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FE6B23-B7CF-4109-A03B-F74256108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D57D9C-BBDD-4E3E-92F6-6649BD8BF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6484-6B2D-4253-ABAE-16EA59616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E59C85-EB53-4E0E-918C-DC9C3187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31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19D4F-B207-46A9-855A-83F00C1E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722BB-5DE7-457B-9D91-EBF484E5B6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66995-08E4-4657-B562-88085275D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3F6C9E-4860-431B-AB3F-DFC34BE1A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0A6BF-2C4F-4803-9843-F76A2A2E6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C0558-677E-4DAF-B9B1-CAA91A831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0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EE9C69-5A06-48B4-90CB-0BCC2D5CA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782F1-9ECD-4E8E-B984-D7AE65C0CF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4E274-3596-4853-81F2-2F3F29680E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FB3AA-15BC-4DEA-B490-2338968637AF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DE3BC-EC69-463C-8017-B41165D55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F3A9C-3BEB-4205-9B05-D856D0687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9F11F-7ED7-4DE6-BE3F-413A66DAF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1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E77D9-8346-483E-AC7B-C33EF49C3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Chair and </a:t>
            </a:r>
            <a:r>
              <a:rPr lang="en-US" dirty="0" err="1"/>
              <a:t>CoChair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28D89-5766-4ACB-8286-2BA5875E0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89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0F8F-B423-4551-8537-CA03C900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Speakers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93F69-4008-4825-8826-581B9642A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44911" cy="435133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Radio</a:t>
            </a:r>
          </a:p>
          <a:p>
            <a:r>
              <a:rPr lang="en-US" dirty="0"/>
              <a:t>Video </a:t>
            </a:r>
          </a:p>
          <a:p>
            <a:r>
              <a:rPr lang="en-US" dirty="0"/>
              <a:t>Press </a:t>
            </a:r>
          </a:p>
          <a:p>
            <a:r>
              <a:rPr lang="en-US" dirty="0"/>
              <a:t>Board meetings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676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EEC9E-2BE4-4F59-B662-934645240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Coordinator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B04CC-2343-43D1-9D5B-BFE5E89C7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49889" cy="4351338"/>
          </a:xfrm>
        </p:spPr>
        <p:txBody>
          <a:bodyPr/>
          <a:lstStyle/>
          <a:p>
            <a:r>
              <a:rPr lang="en-US" dirty="0"/>
              <a:t>Speakers </a:t>
            </a:r>
          </a:p>
          <a:p>
            <a:r>
              <a:rPr lang="en-US" dirty="0"/>
              <a:t>Special events</a:t>
            </a:r>
          </a:p>
          <a:p>
            <a:r>
              <a:rPr lang="en-US" dirty="0"/>
              <a:t>Protests </a:t>
            </a:r>
          </a:p>
          <a:p>
            <a:r>
              <a:rPr lang="en-US" dirty="0"/>
              <a:t>Venues coordination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3F658F2-41DD-44E5-8FDD-EDA4839EAA0C}"/>
              </a:ext>
            </a:extLst>
          </p:cNvPr>
          <p:cNvSpPr txBox="1">
            <a:spLocks/>
          </p:cNvSpPr>
          <p:nvPr/>
        </p:nvSpPr>
        <p:spPr>
          <a:xfrm>
            <a:off x="6262511" y="1932870"/>
            <a:ext cx="40498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12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85FF9-02D2-4863-BD00-2442E0920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CAEA0-63ED-4E75-9C95-52FFEE01C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30422" cy="4351338"/>
          </a:xfrm>
        </p:spPr>
        <p:txBody>
          <a:bodyPr/>
          <a:lstStyle/>
          <a:p>
            <a:r>
              <a:rPr lang="en-US" dirty="0"/>
              <a:t>Maintain Volunteer list</a:t>
            </a:r>
          </a:p>
          <a:p>
            <a:r>
              <a:rPr lang="en-US" dirty="0"/>
              <a:t>Contact cards </a:t>
            </a:r>
          </a:p>
          <a:p>
            <a:r>
              <a:rPr lang="en-US" dirty="0"/>
              <a:t>Volunteer clip boards for meetings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B25AD1C-3ADC-4DEF-BBBD-797D25259A34}"/>
              </a:ext>
            </a:extLst>
          </p:cNvPr>
          <p:cNvSpPr txBox="1">
            <a:spLocks/>
          </p:cNvSpPr>
          <p:nvPr/>
        </p:nvSpPr>
        <p:spPr>
          <a:xfrm>
            <a:off x="6002867" y="1478845"/>
            <a:ext cx="4930422" cy="5014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42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Swag Chair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89978" cy="4351338"/>
          </a:xfrm>
        </p:spPr>
        <p:txBody>
          <a:bodyPr/>
          <a:lstStyle/>
          <a:p>
            <a:r>
              <a:rPr lang="en-US" dirty="0"/>
              <a:t>T-shirts</a:t>
            </a:r>
          </a:p>
          <a:p>
            <a:r>
              <a:rPr lang="en-US" dirty="0"/>
              <a:t>Bracelets</a:t>
            </a:r>
          </a:p>
          <a:p>
            <a:r>
              <a:rPr lang="en-US" dirty="0"/>
              <a:t>Hats </a:t>
            </a:r>
          </a:p>
          <a:p>
            <a:r>
              <a:rPr lang="en-US" dirty="0"/>
              <a:t>And anything else we can message on</a:t>
            </a:r>
          </a:p>
          <a:p>
            <a:r>
              <a:rPr lang="en-US" dirty="0"/>
              <a:t>Find suppliers </a:t>
            </a:r>
          </a:p>
          <a:p>
            <a:r>
              <a:rPr lang="en-US" dirty="0"/>
              <a:t>Budget minded</a:t>
            </a:r>
          </a:p>
          <a:p>
            <a:r>
              <a:rPr lang="en-US" dirty="0"/>
              <a:t>Creative</a:t>
            </a:r>
          </a:p>
          <a:p>
            <a:r>
              <a:rPr lang="en-US" dirty="0"/>
              <a:t>Outgoing is a plus but not necessary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557EA7F-1655-428B-994D-E011F5A63CAB}"/>
              </a:ext>
            </a:extLst>
          </p:cNvPr>
          <p:cNvSpPr txBox="1">
            <a:spLocks/>
          </p:cNvSpPr>
          <p:nvPr/>
        </p:nvSpPr>
        <p:spPr>
          <a:xfrm>
            <a:off x="7103533" y="1825625"/>
            <a:ext cx="40498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38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Creative Team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Ideas</a:t>
            </a:r>
          </a:p>
          <a:p>
            <a:r>
              <a:rPr lang="en-US" dirty="0"/>
              <a:t>Strategy </a:t>
            </a:r>
          </a:p>
          <a:p>
            <a:r>
              <a:rPr lang="en-US" dirty="0"/>
              <a:t>Propaganda</a:t>
            </a:r>
          </a:p>
          <a:p>
            <a:r>
              <a:rPr lang="en-US" dirty="0"/>
              <a:t>Flyers</a:t>
            </a:r>
          </a:p>
          <a:p>
            <a:r>
              <a:rPr lang="en-US" dirty="0"/>
              <a:t>Presentations </a:t>
            </a:r>
          </a:p>
        </p:txBody>
      </p:sp>
    </p:spTree>
    <p:extLst>
      <p:ext uri="{BB962C8B-B14F-4D97-AF65-F5344CB8AC3E}">
        <p14:creationId xmlns:p14="http://schemas.microsoft.com/office/powerpoint/2010/main" val="507052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Graphics and design</a:t>
            </a:r>
          </a:p>
          <a:p>
            <a:r>
              <a:rPr lang="en-US" dirty="0"/>
              <a:t>Flyers</a:t>
            </a:r>
          </a:p>
          <a:p>
            <a:r>
              <a:rPr lang="en-US" dirty="0"/>
              <a:t>Posters</a:t>
            </a:r>
          </a:p>
          <a:p>
            <a:r>
              <a:rPr lang="en-US" dirty="0"/>
              <a:t>Banners </a:t>
            </a:r>
          </a:p>
          <a:p>
            <a:r>
              <a:rPr lang="en-US" dirty="0"/>
              <a:t>Find sources for printing </a:t>
            </a:r>
          </a:p>
          <a:p>
            <a:r>
              <a:rPr lang="en-US" dirty="0"/>
              <a:t>Coordinate poster- flyer teams </a:t>
            </a:r>
          </a:p>
        </p:txBody>
      </p:sp>
    </p:spTree>
    <p:extLst>
      <p:ext uri="{BB962C8B-B14F-4D97-AF65-F5344CB8AC3E}">
        <p14:creationId xmlns:p14="http://schemas.microsoft.com/office/powerpoint/2010/main" val="50175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Designer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</a:t>
            </a:r>
          </a:p>
          <a:p>
            <a:r>
              <a:rPr lang="en-US" dirty="0"/>
              <a:t>Design</a:t>
            </a:r>
          </a:p>
          <a:p>
            <a:r>
              <a:rPr lang="en-US" dirty="0"/>
              <a:t>Updates</a:t>
            </a:r>
          </a:p>
          <a:p>
            <a:r>
              <a:rPr lang="en-US" dirty="0"/>
              <a:t>Security</a:t>
            </a:r>
          </a:p>
          <a:p>
            <a:r>
              <a:rPr lang="en-US" dirty="0"/>
              <a:t>servers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16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Calendar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19044" cy="4351338"/>
          </a:xfrm>
        </p:spPr>
        <p:txBody>
          <a:bodyPr/>
          <a:lstStyle/>
          <a:p>
            <a:r>
              <a:rPr lang="en-US" dirty="0"/>
              <a:t>Keep running calendar of our events and activities</a:t>
            </a:r>
          </a:p>
          <a:p>
            <a:r>
              <a:rPr lang="en-US" dirty="0"/>
              <a:t>Track statewide group events for possible coordination and date choices</a:t>
            </a:r>
          </a:p>
          <a:p>
            <a:r>
              <a:rPr lang="en-US" dirty="0"/>
              <a:t>Keep updated calendar on the Signal Group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0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and recruit</a:t>
            </a:r>
          </a:p>
          <a:p>
            <a:r>
              <a:rPr lang="en-US" dirty="0"/>
              <a:t>Sponsorship</a:t>
            </a:r>
          </a:p>
          <a:p>
            <a:r>
              <a:rPr lang="en-US" dirty="0"/>
              <a:t>Advertising</a:t>
            </a:r>
          </a:p>
          <a:p>
            <a:r>
              <a:rPr lang="en-US" dirty="0"/>
              <a:t>Networking</a:t>
            </a:r>
          </a:p>
          <a:p>
            <a:r>
              <a:rPr lang="en-US" dirty="0"/>
              <a:t>Directory</a:t>
            </a:r>
          </a:p>
          <a:p>
            <a:r>
              <a:rPr lang="en-US" dirty="0"/>
              <a:t>Legal Defense</a:t>
            </a:r>
          </a:p>
          <a:p>
            <a:r>
              <a:rPr lang="en-US" dirty="0"/>
              <a:t>P.A.T. </a:t>
            </a:r>
          </a:p>
        </p:txBody>
      </p:sp>
    </p:spTree>
    <p:extLst>
      <p:ext uri="{BB962C8B-B14F-4D97-AF65-F5344CB8AC3E}">
        <p14:creationId xmlns:p14="http://schemas.microsoft.com/office/powerpoint/2010/main" val="3005898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4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FEA9F-3881-46EB-9B9E-8A5C36876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Treasurer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775E7-7ACE-461E-9F35-3DCDEB415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20733" cy="4351338"/>
          </a:xfrm>
        </p:spPr>
        <p:txBody>
          <a:bodyPr/>
          <a:lstStyle/>
          <a:p>
            <a:r>
              <a:rPr lang="en-US" dirty="0"/>
              <a:t>Accounting skills</a:t>
            </a:r>
          </a:p>
          <a:p>
            <a:r>
              <a:rPr lang="en-US" dirty="0"/>
              <a:t>Set up the proper structure for our group funds </a:t>
            </a:r>
          </a:p>
        </p:txBody>
      </p:sp>
    </p:spTree>
    <p:extLst>
      <p:ext uri="{BB962C8B-B14F-4D97-AF65-F5344CB8AC3E}">
        <p14:creationId xmlns:p14="http://schemas.microsoft.com/office/powerpoint/2010/main" val="398796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Coordinator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Receives research information </a:t>
            </a:r>
          </a:p>
          <a:p>
            <a:r>
              <a:rPr lang="en-US" dirty="0"/>
              <a:t>Organizes information into categories for easy referral</a:t>
            </a:r>
          </a:p>
          <a:p>
            <a:r>
              <a:rPr lang="en-US" dirty="0"/>
              <a:t>Responds to requests for topic information/direction (not responsible for searching out specifics for people) </a:t>
            </a:r>
          </a:p>
          <a:p>
            <a:r>
              <a:rPr lang="en-US" dirty="0"/>
              <a:t>Must be able to upload content and links to website. (website to be determined)</a:t>
            </a:r>
          </a:p>
          <a:p>
            <a:r>
              <a:rPr lang="en-US" dirty="0"/>
              <a:t>Possible topics: </a:t>
            </a:r>
          </a:p>
          <a:p>
            <a:pPr lvl="1"/>
            <a:r>
              <a:rPr lang="en-US" dirty="0"/>
              <a:t>Vaccines</a:t>
            </a:r>
          </a:p>
          <a:p>
            <a:pPr lvl="1"/>
            <a:r>
              <a:rPr lang="en-US" dirty="0"/>
              <a:t>Masks</a:t>
            </a:r>
          </a:p>
          <a:p>
            <a:pPr lvl="1"/>
            <a:r>
              <a:rPr lang="en-US" dirty="0"/>
              <a:t>CRT</a:t>
            </a:r>
          </a:p>
          <a:p>
            <a:pPr lvl="1"/>
            <a:r>
              <a:rPr lang="en-US" dirty="0"/>
              <a:t>Schools</a:t>
            </a:r>
          </a:p>
          <a:p>
            <a:pPr lvl="1"/>
            <a:r>
              <a:rPr lang="en-US" dirty="0"/>
              <a:t>Mental health</a:t>
            </a:r>
          </a:p>
          <a:p>
            <a:pPr lvl="1"/>
            <a:r>
              <a:rPr lang="en-US" dirty="0"/>
              <a:t>Etc. </a:t>
            </a:r>
          </a:p>
        </p:txBody>
      </p:sp>
    </p:spTree>
    <p:extLst>
      <p:ext uri="{BB962C8B-B14F-4D97-AF65-F5344CB8AC3E}">
        <p14:creationId xmlns:p14="http://schemas.microsoft.com/office/powerpoint/2010/main" val="3722966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 – Audio Visual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Audio </a:t>
            </a:r>
          </a:p>
          <a:p>
            <a:r>
              <a:rPr lang="en-US" dirty="0"/>
              <a:t>Projectors</a:t>
            </a:r>
          </a:p>
          <a:p>
            <a:r>
              <a:rPr lang="en-US" dirty="0"/>
              <a:t>Screens</a:t>
            </a:r>
          </a:p>
          <a:p>
            <a:r>
              <a:rPr lang="en-US" dirty="0"/>
              <a:t>Speakers </a:t>
            </a:r>
          </a:p>
          <a:p>
            <a:r>
              <a:rPr lang="en-US" dirty="0"/>
              <a:t>Mic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81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Gardening</a:t>
            </a:r>
          </a:p>
          <a:p>
            <a:r>
              <a:rPr lang="en-US" dirty="0"/>
              <a:t>Catering</a:t>
            </a:r>
          </a:p>
          <a:p>
            <a:r>
              <a:rPr lang="en-US" dirty="0"/>
              <a:t>Picnics </a:t>
            </a:r>
          </a:p>
          <a:p>
            <a:r>
              <a:rPr lang="en-US" dirty="0"/>
              <a:t>Parties</a:t>
            </a:r>
          </a:p>
          <a:p>
            <a:r>
              <a:rPr lang="en-US" dirty="0"/>
              <a:t>Kid events (subdivision of parent groups) </a:t>
            </a:r>
          </a:p>
        </p:txBody>
      </p:sp>
    </p:spTree>
    <p:extLst>
      <p:ext uri="{BB962C8B-B14F-4D97-AF65-F5344CB8AC3E}">
        <p14:creationId xmlns:p14="http://schemas.microsoft.com/office/powerpoint/2010/main" val="3810728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School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School board meetings</a:t>
            </a:r>
          </a:p>
          <a:p>
            <a:r>
              <a:rPr lang="en-US" dirty="0"/>
              <a:t>Private meetings with school officials</a:t>
            </a:r>
          </a:p>
          <a:p>
            <a:r>
              <a:rPr lang="en-US" dirty="0"/>
              <a:t>Protest</a:t>
            </a:r>
          </a:p>
          <a:p>
            <a:r>
              <a:rPr lang="en-US" dirty="0"/>
              <a:t>Vax </a:t>
            </a:r>
          </a:p>
          <a:p>
            <a:r>
              <a:rPr lang="en-US" dirty="0"/>
              <a:t>Masks</a:t>
            </a:r>
          </a:p>
          <a:p>
            <a:r>
              <a:rPr lang="en-US" dirty="0"/>
              <a:t>Sex Ed</a:t>
            </a:r>
          </a:p>
          <a:p>
            <a:r>
              <a:rPr lang="en-US" dirty="0"/>
              <a:t>CRT </a:t>
            </a:r>
          </a:p>
          <a:p>
            <a:r>
              <a:rPr lang="en-US" dirty="0"/>
              <a:t>Student removal</a:t>
            </a:r>
          </a:p>
          <a:p>
            <a:r>
              <a:rPr lang="en-US" dirty="0"/>
              <a:t>Liaison </a:t>
            </a:r>
          </a:p>
        </p:txBody>
      </p:sp>
    </p:spTree>
    <p:extLst>
      <p:ext uri="{BB962C8B-B14F-4D97-AF65-F5344CB8AC3E}">
        <p14:creationId xmlns:p14="http://schemas.microsoft.com/office/powerpoint/2010/main" val="3844955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School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 School Resources</a:t>
            </a:r>
          </a:p>
          <a:p>
            <a:r>
              <a:rPr lang="en-US" dirty="0"/>
              <a:t>Meet-ups</a:t>
            </a:r>
          </a:p>
          <a:p>
            <a:r>
              <a:rPr lang="en-US" dirty="0"/>
              <a:t>Resources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8502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F9A6-CBD0-4A85-BEDF-6373C2CD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 Groups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BD4BA-1B9A-4D7D-848C-C0F14EB88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Maintaining childhood</a:t>
            </a:r>
          </a:p>
          <a:p>
            <a:r>
              <a:rPr lang="en-US" dirty="0"/>
              <a:t>Homeschools </a:t>
            </a:r>
          </a:p>
        </p:txBody>
      </p:sp>
    </p:spTree>
    <p:extLst>
      <p:ext uri="{BB962C8B-B14F-4D97-AF65-F5344CB8AC3E}">
        <p14:creationId xmlns:p14="http://schemas.microsoft.com/office/powerpoint/2010/main" val="8398846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B74D-79DE-4F63-8DFD-1E5CC75C4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885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Health Team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1000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C3855-EE87-42B9-91DF-1D85DD790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9345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95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1928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C24C8-D7FD-4B5A-B639-EDB4C4281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B5027-DB8D-48CF-8378-0125B8B8C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80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A7D37-4721-4E9E-A536-F30236F9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Secretary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08A03-7D7B-45FB-A82D-AF2DA7A28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Minutes</a:t>
            </a:r>
          </a:p>
          <a:p>
            <a:r>
              <a:rPr lang="en-US" dirty="0"/>
              <a:t>Agendas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4517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2148-7B2D-4F89-BA65-0BEBC659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80187-AF9A-44E1-8A3B-FDBCA7FAA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46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15334-E1AB-49ED-ABA7-645E127E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5CF74-B43A-43B4-954D-928473370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887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F9397-2758-499A-A06D-38DC2E605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39328-23B4-423A-BC09-E9E5F9EE5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646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1DC2-2FEB-4A10-B880-D6AF89818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05F06-2372-4729-903A-9D8C91B09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89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75D3A-BC48-4591-8006-3A5BB38A4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F2741-1DEF-4F76-A030-86384D048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Find locations for various events</a:t>
            </a:r>
          </a:p>
          <a:p>
            <a:r>
              <a:rPr lang="en-US" dirty="0"/>
              <a:t>Check with rules and guidelines for each venue</a:t>
            </a:r>
          </a:p>
          <a:p>
            <a:r>
              <a:rPr lang="en-US" dirty="0"/>
              <a:t>Check for legal </a:t>
            </a:r>
          </a:p>
          <a:p>
            <a:r>
              <a:rPr lang="en-US" dirty="0"/>
              <a:t>Check for fire and safety </a:t>
            </a:r>
          </a:p>
          <a:p>
            <a:r>
              <a:rPr lang="en-US" dirty="0"/>
              <a:t>Parking</a:t>
            </a:r>
          </a:p>
          <a:p>
            <a:r>
              <a:rPr lang="en-US" dirty="0"/>
              <a:t>Capacity</a:t>
            </a:r>
          </a:p>
          <a:p>
            <a:r>
              <a:rPr lang="en-US" dirty="0"/>
              <a:t>Services and facilities </a:t>
            </a:r>
          </a:p>
          <a:p>
            <a:r>
              <a:rPr lang="en-US" dirty="0"/>
              <a:t>Prices</a:t>
            </a:r>
          </a:p>
          <a:p>
            <a:r>
              <a:rPr lang="en-US" dirty="0"/>
              <a:t>Dates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0A1D2D-DF63-4659-99B8-E3FEA82FD36D}"/>
              </a:ext>
            </a:extLst>
          </p:cNvPr>
          <p:cNvSpPr txBox="1"/>
          <p:nvPr/>
        </p:nvSpPr>
        <p:spPr>
          <a:xfrm>
            <a:off x="6987821" y="1825625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1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907E-9073-4DC3-8BB5-26558CF45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Media Relations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3DB8-6B2E-443B-82F9-FED7FEA19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43311" cy="4351338"/>
          </a:xfrm>
        </p:spPr>
        <p:txBody>
          <a:bodyPr/>
          <a:lstStyle/>
          <a:p>
            <a:r>
              <a:rPr lang="en-US" dirty="0"/>
              <a:t>Connect with “Youtubers” to get our name out</a:t>
            </a:r>
          </a:p>
          <a:p>
            <a:r>
              <a:rPr lang="en-US" dirty="0"/>
              <a:t>Connect with them to get interviews </a:t>
            </a:r>
          </a:p>
          <a:p>
            <a:r>
              <a:rPr lang="en-US" dirty="0"/>
              <a:t>Get them out for events</a:t>
            </a:r>
          </a:p>
          <a:p>
            <a:r>
              <a:rPr lang="en-US" dirty="0"/>
              <a:t>Get our content on their show</a:t>
            </a:r>
          </a:p>
          <a:p>
            <a:r>
              <a:rPr lang="en-US" dirty="0"/>
              <a:t>Bring in special guest speakers for our meetings or events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3844D2-7174-486F-9CB6-1C8CFA9E952F}"/>
              </a:ext>
            </a:extLst>
          </p:cNvPr>
          <p:cNvSpPr txBox="1">
            <a:spLocks/>
          </p:cNvSpPr>
          <p:nvPr/>
        </p:nvSpPr>
        <p:spPr>
          <a:xfrm>
            <a:off x="6310491" y="1825625"/>
            <a:ext cx="5294487" cy="4667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25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907E-9073-4DC3-8BB5-26558CF45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  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3DB8-6B2E-443B-82F9-FED7FEA19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our content/messaging out </a:t>
            </a:r>
          </a:p>
          <a:p>
            <a:r>
              <a:rPr lang="en-US" dirty="0"/>
              <a:t>FB</a:t>
            </a:r>
          </a:p>
          <a:p>
            <a:r>
              <a:rPr lang="en-US" dirty="0"/>
              <a:t>Twitter</a:t>
            </a:r>
          </a:p>
          <a:p>
            <a:r>
              <a:rPr lang="en-US" dirty="0"/>
              <a:t>Instagram</a:t>
            </a:r>
          </a:p>
          <a:p>
            <a:r>
              <a:rPr lang="en-US" dirty="0"/>
              <a:t>Telegram</a:t>
            </a:r>
          </a:p>
          <a:p>
            <a:r>
              <a:rPr lang="en-US" dirty="0"/>
              <a:t>Any and every other social site </a:t>
            </a:r>
          </a:p>
          <a:p>
            <a:r>
              <a:rPr lang="en-US" dirty="0"/>
              <a:t>Keep content updated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94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2896-1F6F-46E8-AB51-FABEB8035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B229B-92E9-42F1-B26E-AC1116205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Gun safety</a:t>
            </a:r>
          </a:p>
          <a:p>
            <a:r>
              <a:rPr lang="en-US" dirty="0"/>
              <a:t>Self defense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9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7AA61-00EE-47E6-B071-4531C121F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Correspondence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A2AB3-4957-486B-82D1-D65B0A758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61178" cy="4351338"/>
          </a:xfrm>
        </p:spPr>
        <p:txBody>
          <a:bodyPr/>
          <a:lstStyle/>
          <a:p>
            <a:r>
              <a:rPr lang="en-US" dirty="0"/>
              <a:t>Phone calls</a:t>
            </a:r>
          </a:p>
          <a:p>
            <a:r>
              <a:rPr lang="en-US" dirty="0"/>
              <a:t>Email</a:t>
            </a:r>
          </a:p>
          <a:p>
            <a:r>
              <a:rPr lang="en-US" dirty="0"/>
              <a:t>Craft auto-fill response</a:t>
            </a:r>
          </a:p>
          <a:p>
            <a:r>
              <a:rPr lang="en-US" dirty="0"/>
              <a:t>Email – phone tree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44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B150E-45E3-42A2-A799-80F2D957F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Transportation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DA613-1C37-4232-AD3C-E4C155F1B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86956" cy="4351338"/>
          </a:xfrm>
        </p:spPr>
        <p:txBody>
          <a:bodyPr/>
          <a:lstStyle/>
          <a:p>
            <a:r>
              <a:rPr lang="en-US" dirty="0"/>
              <a:t>Shuttle</a:t>
            </a:r>
          </a:p>
          <a:p>
            <a:r>
              <a:rPr lang="en-US" dirty="0"/>
              <a:t>Shipping</a:t>
            </a:r>
          </a:p>
          <a:p>
            <a:r>
              <a:rPr lang="en-US" dirty="0"/>
              <a:t>Traffic cones, flags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Airport transportation</a:t>
            </a:r>
          </a:p>
          <a:p>
            <a:r>
              <a:rPr lang="en-US" dirty="0"/>
              <a:t>Air travel </a:t>
            </a:r>
          </a:p>
          <a:p>
            <a:r>
              <a:rPr lang="en-US" dirty="0"/>
              <a:t>Vans for shuttles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3A835A3-642F-46AD-9468-B97E140CAF0A}"/>
              </a:ext>
            </a:extLst>
          </p:cNvPr>
          <p:cNvSpPr txBox="1">
            <a:spLocks/>
          </p:cNvSpPr>
          <p:nvPr/>
        </p:nvSpPr>
        <p:spPr>
          <a:xfrm>
            <a:off x="6096000" y="1825625"/>
            <a:ext cx="5012267" cy="4607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16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2541</TotalTime>
  <Words>380</Words>
  <Application>Microsoft Office PowerPoint</Application>
  <PresentationFormat>Widescreen</PresentationFormat>
  <Paragraphs>153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Office Theme</vt:lpstr>
      <vt:lpstr>Chair and CoChair</vt:lpstr>
      <vt:lpstr>Treasurer  </vt:lpstr>
      <vt:lpstr>Secretary </vt:lpstr>
      <vt:lpstr>Venues</vt:lpstr>
      <vt:lpstr>Media Relations </vt:lpstr>
      <vt:lpstr>Social Media      </vt:lpstr>
      <vt:lpstr>Security </vt:lpstr>
      <vt:lpstr>Correspondence</vt:lpstr>
      <vt:lpstr>Transportation  </vt:lpstr>
      <vt:lpstr>Public Speakers</vt:lpstr>
      <vt:lpstr>Event Coordinator </vt:lpstr>
      <vt:lpstr>Personnel</vt:lpstr>
      <vt:lpstr>Swag Chair  </vt:lpstr>
      <vt:lpstr>Creative Team  </vt:lpstr>
      <vt:lpstr>Printing </vt:lpstr>
      <vt:lpstr>Web Designer </vt:lpstr>
      <vt:lpstr>Calendar  </vt:lpstr>
      <vt:lpstr>Business </vt:lpstr>
      <vt:lpstr>Legal </vt:lpstr>
      <vt:lpstr>Research Coordinator</vt:lpstr>
      <vt:lpstr>AV – Audio Visual</vt:lpstr>
      <vt:lpstr>Mixers </vt:lpstr>
      <vt:lpstr>Old School </vt:lpstr>
      <vt:lpstr>New School</vt:lpstr>
      <vt:lpstr>Parent Groups </vt:lpstr>
      <vt:lpstr>Health Team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Chair and CoChair</dc:title>
  <dc:creator>LeSan Riedmann</dc:creator>
  <cp:lastModifiedBy>Donna Rex</cp:lastModifiedBy>
  <cp:revision>11</cp:revision>
  <dcterms:created xsi:type="dcterms:W3CDTF">2021-07-01T22:32:53Z</dcterms:created>
  <dcterms:modified xsi:type="dcterms:W3CDTF">2021-07-21T19:05:31Z</dcterms:modified>
</cp:coreProperties>
</file>